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149099-6E6B-F4BA-3214-F4CFCBFA3C30}" v="27" dt="2024-10-30T15:35:52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ěj Dubinský" userId="S::it2404@sspu-opava.cz::d407e79c-dfe7-4524-a8e3-a6fbbe87bb8a" providerId="AD" clId="Web-{08C25229-BB83-BACF-4A43-BB10A447E5CB}"/>
    <pc:docChg chg="modSld">
      <pc:chgData name="Matěj Dubinský" userId="S::it2404@sspu-opava.cz::d407e79c-dfe7-4524-a8e3-a6fbbe87bb8a" providerId="AD" clId="Web-{08C25229-BB83-BACF-4A43-BB10A447E5CB}" dt="2024-10-15T18:33:46.727" v="13"/>
      <pc:docMkLst>
        <pc:docMk/>
      </pc:docMkLst>
      <pc:sldChg chg="addSp delSp modSp">
        <pc:chgData name="Matěj Dubinský" userId="S::it2404@sspu-opava.cz::d407e79c-dfe7-4524-a8e3-a6fbbe87bb8a" providerId="AD" clId="Web-{08C25229-BB83-BACF-4A43-BB10A447E5CB}" dt="2024-10-15T18:33:46.727" v="13"/>
        <pc:sldMkLst>
          <pc:docMk/>
          <pc:sldMk cId="1434072572" sldId="263"/>
        </pc:sldMkLst>
        <pc:spChg chg="mod">
          <ac:chgData name="Matěj Dubinský" userId="S::it2404@sspu-opava.cz::d407e79c-dfe7-4524-a8e3-a6fbbe87bb8a" providerId="AD" clId="Web-{08C25229-BB83-BACF-4A43-BB10A447E5CB}" dt="2024-10-15T18:31:28.222" v="7" actId="20577"/>
          <ac:spMkLst>
            <pc:docMk/>
            <pc:sldMk cId="1434072572" sldId="263"/>
            <ac:spMk id="3" creationId="{00000000-0000-0000-0000-000000000000}"/>
          </ac:spMkLst>
        </pc:spChg>
        <pc:spChg chg="add del mod">
          <ac:chgData name="Matěj Dubinský" userId="S::it2404@sspu-opava.cz::d407e79c-dfe7-4524-a8e3-a6fbbe87bb8a" providerId="AD" clId="Web-{08C25229-BB83-BACF-4A43-BB10A447E5CB}" dt="2024-10-15T18:33:46.727" v="13"/>
          <ac:spMkLst>
            <pc:docMk/>
            <pc:sldMk cId="1434072572" sldId="263"/>
            <ac:spMk id="6" creationId="{8F2C5F13-00F1-0CDB-7CC3-A5CAC49E9257}"/>
          </ac:spMkLst>
        </pc:spChg>
        <pc:spChg chg="del mod">
          <ac:chgData name="Matěj Dubinský" userId="S::it2404@sspu-opava.cz::d407e79c-dfe7-4524-a8e3-a6fbbe87bb8a" providerId="AD" clId="Web-{08C25229-BB83-BACF-4A43-BB10A447E5CB}" dt="2024-10-15T18:33:00.241" v="9"/>
          <ac:spMkLst>
            <pc:docMk/>
            <pc:sldMk cId="1434072572" sldId="263"/>
            <ac:spMk id="10" creationId="{00000000-0000-0000-0000-000000000000}"/>
          </ac:spMkLst>
        </pc:spChg>
      </pc:sldChg>
    </pc:docChg>
  </pc:docChgLst>
  <pc:docChgLst>
    <pc:chgData name="Matěj Dubinský" userId="S::it2404@sspu-opava.cz::d407e79c-dfe7-4524-a8e3-a6fbbe87bb8a" providerId="AD" clId="Web-{23737BCE-BC8C-3FCD-EA82-EC71AB7C5934}"/>
    <pc:docChg chg="modSld">
      <pc:chgData name="Matěj Dubinský" userId="S::it2404@sspu-opava.cz::d407e79c-dfe7-4524-a8e3-a6fbbe87bb8a" providerId="AD" clId="Web-{23737BCE-BC8C-3FCD-EA82-EC71AB7C5934}" dt="2024-10-10T08:07:48.788" v="176" actId="1076"/>
      <pc:docMkLst>
        <pc:docMk/>
      </pc:docMkLst>
      <pc:sldChg chg="addSp delSp modSp">
        <pc:chgData name="Matěj Dubinský" userId="S::it2404@sspu-opava.cz::d407e79c-dfe7-4524-a8e3-a6fbbe87bb8a" providerId="AD" clId="Web-{23737BCE-BC8C-3FCD-EA82-EC71AB7C5934}" dt="2024-10-10T08:07:48.788" v="176" actId="1076"/>
        <pc:sldMkLst>
          <pc:docMk/>
          <pc:sldMk cId="33949256" sldId="264"/>
        </pc:sldMkLst>
        <pc:spChg chg="mod">
          <ac:chgData name="Matěj Dubinský" userId="S::it2404@sspu-opava.cz::d407e79c-dfe7-4524-a8e3-a6fbbe87bb8a" providerId="AD" clId="Web-{23737BCE-BC8C-3FCD-EA82-EC71AB7C5934}" dt="2024-10-10T08:07:48.788" v="176" actId="1076"/>
          <ac:spMkLst>
            <pc:docMk/>
            <pc:sldMk cId="33949256" sldId="264"/>
            <ac:spMk id="9" creationId="{00000000-0000-0000-0000-000000000000}"/>
          </ac:spMkLst>
        </pc:spChg>
        <pc:spChg chg="mod">
          <ac:chgData name="Matěj Dubinský" userId="S::it2404@sspu-opava.cz::d407e79c-dfe7-4524-a8e3-a6fbbe87bb8a" providerId="AD" clId="Web-{23737BCE-BC8C-3FCD-EA82-EC71AB7C5934}" dt="2024-10-10T07:41:39.925" v="22" actId="20577"/>
          <ac:spMkLst>
            <pc:docMk/>
            <pc:sldMk cId="33949256" sldId="264"/>
            <ac:spMk id="12" creationId="{00000000-0000-0000-0000-000000000000}"/>
          </ac:spMkLst>
        </pc:spChg>
        <pc:spChg chg="add del">
          <ac:chgData name="Matěj Dubinský" userId="S::it2404@sspu-opava.cz::d407e79c-dfe7-4524-a8e3-a6fbbe87bb8a" providerId="AD" clId="Web-{23737BCE-BC8C-3FCD-EA82-EC71AB7C5934}" dt="2024-10-10T07:38:22.792" v="1"/>
          <ac:spMkLst>
            <pc:docMk/>
            <pc:sldMk cId="33949256" sldId="264"/>
            <ac:spMk id="14" creationId="{9AF61080-CE3F-383B-D9AA-2239131E0AA1}"/>
          </ac:spMkLst>
        </pc:spChg>
        <pc:spChg chg="add mod">
          <ac:chgData name="Matěj Dubinský" userId="S::it2404@sspu-opava.cz::d407e79c-dfe7-4524-a8e3-a6fbbe87bb8a" providerId="AD" clId="Web-{23737BCE-BC8C-3FCD-EA82-EC71AB7C5934}" dt="2024-10-10T07:40:55.486" v="16" actId="1076"/>
          <ac:spMkLst>
            <pc:docMk/>
            <pc:sldMk cId="33949256" sldId="264"/>
            <ac:spMk id="15" creationId="{296024CD-8D40-2435-DCAB-809CAFF981D3}"/>
          </ac:spMkLst>
        </pc:spChg>
      </pc:sldChg>
      <pc:sldChg chg="modSp">
        <pc:chgData name="Matěj Dubinský" userId="S::it2404@sspu-opava.cz::d407e79c-dfe7-4524-a8e3-a6fbbe87bb8a" providerId="AD" clId="Web-{23737BCE-BC8C-3FCD-EA82-EC71AB7C5934}" dt="2024-10-10T08:05:32.423" v="172"/>
        <pc:sldMkLst>
          <pc:docMk/>
          <pc:sldMk cId="1940850362" sldId="265"/>
        </pc:sldMkLst>
        <pc:graphicFrameChg chg="mod modGraphic">
          <ac:chgData name="Matěj Dubinský" userId="S::it2404@sspu-opava.cz::d407e79c-dfe7-4524-a8e3-a6fbbe87bb8a" providerId="AD" clId="Web-{23737BCE-BC8C-3FCD-EA82-EC71AB7C5934}" dt="2024-10-10T08:05:32.423" v="172"/>
          <ac:graphicFrameMkLst>
            <pc:docMk/>
            <pc:sldMk cId="1940850362" sldId="265"/>
            <ac:graphicFrameMk id="5" creationId="{00000000-0000-0000-0000-000000000000}"/>
          </ac:graphicFrameMkLst>
        </pc:graphicFrameChg>
      </pc:sldChg>
    </pc:docChg>
  </pc:docChgLst>
  <pc:docChgLst>
    <pc:chgData name="Matěj Dubinský" userId="S::it2404@sspu-opava.cz::d407e79c-dfe7-4524-a8e3-a6fbbe87bb8a" providerId="AD" clId="Web-{B6149099-6E6B-F4BA-3214-F4CFCBFA3C30}"/>
    <pc:docChg chg="modSld">
      <pc:chgData name="Matěj Dubinský" userId="S::it2404@sspu-opava.cz::d407e79c-dfe7-4524-a8e3-a6fbbe87bb8a" providerId="AD" clId="Web-{B6149099-6E6B-F4BA-3214-F4CFCBFA3C30}" dt="2024-10-30T15:35:52.532" v="16"/>
      <pc:docMkLst>
        <pc:docMk/>
      </pc:docMkLst>
      <pc:sldChg chg="addSp delSp modSp">
        <pc:chgData name="Matěj Dubinský" userId="S::it2404@sspu-opava.cz::d407e79c-dfe7-4524-a8e3-a6fbbe87bb8a" providerId="AD" clId="Web-{B6149099-6E6B-F4BA-3214-F4CFCBFA3C30}" dt="2024-10-30T15:35:52.532" v="16"/>
        <pc:sldMkLst>
          <pc:docMk/>
          <pc:sldMk cId="4079656469" sldId="261"/>
        </pc:sldMkLst>
        <pc:spChg chg="del mod">
          <ac:chgData name="Matěj Dubinský" userId="S::it2404@sspu-opava.cz::d407e79c-dfe7-4524-a8e3-a6fbbe87bb8a" providerId="AD" clId="Web-{B6149099-6E6B-F4BA-3214-F4CFCBFA3C30}" dt="2024-10-30T15:31:00.375" v="3"/>
          <ac:spMkLst>
            <pc:docMk/>
            <pc:sldMk cId="4079656469" sldId="261"/>
            <ac:spMk id="5" creationId="{00000000-0000-0000-0000-000000000000}"/>
          </ac:spMkLst>
        </pc:spChg>
        <pc:spChg chg="del mod">
          <ac:chgData name="Matěj Dubinský" userId="S::it2404@sspu-opava.cz::d407e79c-dfe7-4524-a8e3-a6fbbe87bb8a" providerId="AD" clId="Web-{B6149099-6E6B-F4BA-3214-F4CFCBFA3C30}" dt="2024-10-30T15:34:06.245" v="7"/>
          <ac:spMkLst>
            <pc:docMk/>
            <pc:sldMk cId="4079656469" sldId="261"/>
            <ac:spMk id="18" creationId="{996856AB-A3D7-DACC-EEFE-D267C570605E}"/>
          </ac:spMkLst>
        </pc:spChg>
        <pc:spChg chg="del mod">
          <ac:chgData name="Matěj Dubinský" userId="S::it2404@sspu-opava.cz::d407e79c-dfe7-4524-a8e3-a6fbbe87bb8a" providerId="AD" clId="Web-{B6149099-6E6B-F4BA-3214-F4CFCBFA3C30}" dt="2024-10-30T15:35:17.218" v="12"/>
          <ac:spMkLst>
            <pc:docMk/>
            <pc:sldMk cId="4079656469" sldId="261"/>
            <ac:spMk id="19" creationId="{FB3AE6E7-9302-068B-A83B-9E51C9336E4A}"/>
          </ac:spMkLst>
        </pc:spChg>
        <pc:picChg chg="add mod">
          <ac:chgData name="Matěj Dubinský" userId="S::it2404@sspu-opava.cz::d407e79c-dfe7-4524-a8e3-a6fbbe87bb8a" providerId="AD" clId="Web-{B6149099-6E6B-F4BA-3214-F4CFCBFA3C30}" dt="2024-10-30T15:31:26.533" v="5" actId="1076"/>
          <ac:picMkLst>
            <pc:docMk/>
            <pc:sldMk cId="4079656469" sldId="261"/>
            <ac:picMk id="6" creationId="{C4F7FB8A-8F9D-3EFD-D3BC-E1CFFF6942C9}"/>
          </ac:picMkLst>
        </pc:picChg>
        <pc:picChg chg="add mod">
          <ac:chgData name="Matěj Dubinský" userId="S::it2404@sspu-opava.cz::d407e79c-dfe7-4524-a8e3-a6fbbe87bb8a" providerId="AD" clId="Web-{B6149099-6E6B-F4BA-3214-F4CFCBFA3C30}" dt="2024-10-30T15:35:10.780" v="10"/>
          <ac:picMkLst>
            <pc:docMk/>
            <pc:sldMk cId="4079656469" sldId="261"/>
            <ac:picMk id="12" creationId="{E91CA900-BB64-247A-EE16-35C66EF942CF}"/>
          </ac:picMkLst>
        </pc:picChg>
        <pc:picChg chg="add mod">
          <ac:chgData name="Matěj Dubinský" userId="S::it2404@sspu-opava.cz::d407e79c-dfe7-4524-a8e3-a6fbbe87bb8a" providerId="AD" clId="Web-{B6149099-6E6B-F4BA-3214-F4CFCBFA3C30}" dt="2024-10-30T15:35:52.532" v="16"/>
          <ac:picMkLst>
            <pc:docMk/>
            <pc:sldMk cId="4079656469" sldId="261"/>
            <ac:picMk id="13" creationId="{B45D4906-EE91-6E61-C634-3B03D4875717}"/>
          </ac:picMkLst>
        </pc:picChg>
      </pc:sldChg>
    </pc:docChg>
  </pc:docChgLst>
  <pc:docChgLst>
    <pc:chgData name="Matěj Dubinský" userId="d407e79c-dfe7-4524-a8e3-a6fbbe87bb8a" providerId="ADAL" clId="{5AAD25B7-4721-490B-A357-6E530E53C4B8}"/>
    <pc:docChg chg="custSel modSld sldOrd">
      <pc:chgData name="Matěj Dubinský" userId="d407e79c-dfe7-4524-a8e3-a6fbbe87bb8a" providerId="ADAL" clId="{5AAD25B7-4721-490B-A357-6E530E53C4B8}" dt="2024-10-15T18:42:32.880" v="66" actId="962"/>
      <pc:docMkLst>
        <pc:docMk/>
      </pc:docMkLst>
      <pc:sldChg chg="addSp delSp modSp mod">
        <pc:chgData name="Matěj Dubinský" userId="d407e79c-dfe7-4524-a8e3-a6fbbe87bb8a" providerId="ADAL" clId="{5AAD25B7-4721-490B-A357-6E530E53C4B8}" dt="2024-10-15T18:42:32.880" v="66" actId="962"/>
        <pc:sldMkLst>
          <pc:docMk/>
          <pc:sldMk cId="3502947057" sldId="259"/>
        </pc:sldMkLst>
        <pc:picChg chg="del">
          <ac:chgData name="Matěj Dubinský" userId="d407e79c-dfe7-4524-a8e3-a6fbbe87bb8a" providerId="ADAL" clId="{5AAD25B7-4721-490B-A357-6E530E53C4B8}" dt="2024-10-15T18:42:11.097" v="58" actId="478"/>
          <ac:picMkLst>
            <pc:docMk/>
            <pc:sldMk cId="3502947057" sldId="259"/>
            <ac:picMk id="5" creationId="{00000000-0000-0000-0000-000000000000}"/>
          </ac:picMkLst>
        </pc:picChg>
        <pc:picChg chg="add mod">
          <ac:chgData name="Matěj Dubinský" userId="d407e79c-dfe7-4524-a8e3-a6fbbe87bb8a" providerId="ADAL" clId="{5AAD25B7-4721-490B-A357-6E530E53C4B8}" dt="2024-10-15T18:42:32.880" v="66" actId="962"/>
          <ac:picMkLst>
            <pc:docMk/>
            <pc:sldMk cId="3502947057" sldId="259"/>
            <ac:picMk id="6" creationId="{16A9B209-3EF1-A30F-E8DB-3ACFCE0E78BC}"/>
          </ac:picMkLst>
        </pc:picChg>
      </pc:sldChg>
      <pc:sldChg chg="addSp delSp modSp mod">
        <pc:chgData name="Matěj Dubinský" userId="d407e79c-dfe7-4524-a8e3-a6fbbe87bb8a" providerId="ADAL" clId="{5AAD25B7-4721-490B-A357-6E530E53C4B8}" dt="2024-10-15T18:39:02.379" v="57" actId="20577"/>
        <pc:sldMkLst>
          <pc:docMk/>
          <pc:sldMk cId="4079656469" sldId="261"/>
        </pc:sldMkLst>
        <pc:spChg chg="add del mod">
          <ac:chgData name="Matěj Dubinský" userId="d407e79c-dfe7-4524-a8e3-a6fbbe87bb8a" providerId="ADAL" clId="{5AAD25B7-4721-490B-A357-6E530E53C4B8}" dt="2024-10-15T18:37:13.241" v="34"/>
          <ac:spMkLst>
            <pc:docMk/>
            <pc:sldMk cId="4079656469" sldId="261"/>
            <ac:spMk id="6" creationId="{CBC37FD9-70F0-1186-34E4-F6F6D2B2A05F}"/>
          </ac:spMkLst>
        </pc:spChg>
        <pc:spChg chg="del mod topLvl">
          <ac:chgData name="Matěj Dubinský" userId="d407e79c-dfe7-4524-a8e3-a6fbbe87bb8a" providerId="ADAL" clId="{5AAD25B7-4721-490B-A357-6E530E53C4B8}" dt="2024-10-15T18:37:24.652" v="40" actId="478"/>
          <ac:spMkLst>
            <pc:docMk/>
            <pc:sldMk cId="4079656469" sldId="261"/>
            <ac:spMk id="12" creationId="{00000000-0000-0000-0000-000000000000}"/>
          </ac:spMkLst>
        </pc:spChg>
        <pc:spChg chg="del topLvl">
          <ac:chgData name="Matěj Dubinský" userId="d407e79c-dfe7-4524-a8e3-a6fbbe87bb8a" providerId="ADAL" clId="{5AAD25B7-4721-490B-A357-6E530E53C4B8}" dt="2024-10-15T18:37:22.776" v="38" actId="478"/>
          <ac:spMkLst>
            <pc:docMk/>
            <pc:sldMk cId="4079656469" sldId="261"/>
            <ac:spMk id="13" creationId="{00000000-0000-0000-0000-000000000000}"/>
          </ac:spMkLst>
        </pc:spChg>
        <pc:spChg chg="del topLvl">
          <ac:chgData name="Matěj Dubinský" userId="d407e79c-dfe7-4524-a8e3-a6fbbe87bb8a" providerId="ADAL" clId="{5AAD25B7-4721-490B-A357-6E530E53C4B8}" dt="2024-10-15T18:36:45.292" v="18" actId="478"/>
          <ac:spMkLst>
            <pc:docMk/>
            <pc:sldMk cId="4079656469" sldId="261"/>
            <ac:spMk id="16" creationId="{00000000-0000-0000-0000-000000000000}"/>
          </ac:spMkLst>
        </pc:spChg>
        <pc:spChg chg="del mod topLvl">
          <ac:chgData name="Matěj Dubinský" userId="d407e79c-dfe7-4524-a8e3-a6fbbe87bb8a" providerId="ADAL" clId="{5AAD25B7-4721-490B-A357-6E530E53C4B8}" dt="2024-10-15T18:36:43.999" v="17" actId="478"/>
          <ac:spMkLst>
            <pc:docMk/>
            <pc:sldMk cId="4079656469" sldId="261"/>
            <ac:spMk id="17" creationId="{00000000-0000-0000-0000-000000000000}"/>
          </ac:spMkLst>
        </pc:spChg>
        <pc:spChg chg="add mod">
          <ac:chgData name="Matěj Dubinský" userId="d407e79c-dfe7-4524-a8e3-a6fbbe87bb8a" providerId="ADAL" clId="{5AAD25B7-4721-490B-A357-6E530E53C4B8}" dt="2024-10-15T18:38:52.186" v="49" actId="20577"/>
          <ac:spMkLst>
            <pc:docMk/>
            <pc:sldMk cId="4079656469" sldId="261"/>
            <ac:spMk id="18" creationId="{996856AB-A3D7-DACC-EEFE-D267C570605E}"/>
          </ac:spMkLst>
        </pc:spChg>
        <pc:spChg chg="add mod">
          <ac:chgData name="Matěj Dubinský" userId="d407e79c-dfe7-4524-a8e3-a6fbbe87bb8a" providerId="ADAL" clId="{5AAD25B7-4721-490B-A357-6E530E53C4B8}" dt="2024-10-15T18:39:02.379" v="57" actId="20577"/>
          <ac:spMkLst>
            <pc:docMk/>
            <pc:sldMk cId="4079656469" sldId="261"/>
            <ac:spMk id="19" creationId="{FB3AE6E7-9302-068B-A83B-9E51C9336E4A}"/>
          </ac:spMkLst>
        </pc:spChg>
        <pc:grpChg chg="del">
          <ac:chgData name="Matěj Dubinský" userId="d407e79c-dfe7-4524-a8e3-a6fbbe87bb8a" providerId="ADAL" clId="{5AAD25B7-4721-490B-A357-6E530E53C4B8}" dt="2024-10-15T18:37:22.776" v="38" actId="478"/>
          <ac:grpSpMkLst>
            <pc:docMk/>
            <pc:sldMk cId="4079656469" sldId="261"/>
            <ac:grpSpMk id="14" creationId="{00000000-0000-0000-0000-000000000000}"/>
          </ac:grpSpMkLst>
        </pc:grpChg>
        <pc:grpChg chg="del">
          <ac:chgData name="Matěj Dubinský" userId="d407e79c-dfe7-4524-a8e3-a6fbbe87bb8a" providerId="ADAL" clId="{5AAD25B7-4721-490B-A357-6E530E53C4B8}" dt="2024-10-15T18:36:43.999" v="17" actId="478"/>
          <ac:grpSpMkLst>
            <pc:docMk/>
            <pc:sldMk cId="4079656469" sldId="261"/>
            <ac:grpSpMk id="15" creationId="{00000000-0000-0000-0000-000000000000}"/>
          </ac:grpSpMkLst>
        </pc:grpChg>
      </pc:sldChg>
      <pc:sldChg chg="addSp modSp mod ord modAnim">
        <pc:chgData name="Matěj Dubinský" userId="d407e79c-dfe7-4524-a8e3-a6fbbe87bb8a" providerId="ADAL" clId="{5AAD25B7-4721-490B-A357-6E530E53C4B8}" dt="2024-10-15T18:35:00.164" v="2" actId="1076"/>
        <pc:sldMkLst>
          <pc:docMk/>
          <pc:sldMk cId="1434072572" sldId="263"/>
        </pc:sldMkLst>
        <pc:picChg chg="add mod">
          <ac:chgData name="Matěj Dubinský" userId="d407e79c-dfe7-4524-a8e3-a6fbbe87bb8a" providerId="ADAL" clId="{5AAD25B7-4721-490B-A357-6E530E53C4B8}" dt="2024-10-15T18:35:00.164" v="2" actId="1076"/>
          <ac:picMkLst>
            <pc:docMk/>
            <pc:sldMk cId="1434072572" sldId="263"/>
            <ac:picMk id="6" creationId="{DC1713F5-8F6F-72CE-4E9A-17C8A215E88C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09T09:25:40.127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10/30/2024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comments" Target="../comments/comment1.xml"/><Relationship Id="rId2" Type="http://schemas.openxmlformats.org/officeDocument/2006/relationships/hyperlink" Target="https://www.mojeip.cz/mereni-rychlosti-internetu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1.png"/><Relationship Id="rId4" Type="http://schemas.openxmlformats.org/officeDocument/2006/relationships/hyperlink" Target="https://morsecode.world/international/translator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3"/><Relationship Id="rId7" Type="http://schemas.openxmlformats.org/officeDocument/2006/relationships/hyperlink" Target="https://www.speechtech.cz/speechtech-text-to-speech/speechtech-tts-online-demo/#Iva210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cs.wikipedia.org/wiki/Motto" TargetMode="Externa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3.mp3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/>
              <a:t>Hra s kódy, bity a byty</a:t>
            </a:r>
            <a:r>
              <a:rPr lang="cs-CZ" sz="8000"/>
              <a:t> </a:t>
            </a:r>
            <a:br>
              <a:rPr lang="cs-CZ"/>
            </a:br>
            <a:r>
              <a:rPr lang="cs-CZ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1. domácí cvičení do nouzového stavu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Matěj Dubinský- třída IT1 - školní rok 2024 / 25</a:t>
            </a:r>
          </a:p>
        </p:txBody>
      </p:sp>
    </p:spTree>
    <p:extLst>
      <p:ext uri="{BB962C8B-B14F-4D97-AF65-F5344CB8AC3E}">
        <p14:creationId xmlns:p14="http://schemas.microsoft.com/office/powerpoint/2010/main" val="220419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Kódy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program Mapa znaků ve Windows a programátorskou kalkulačku k doplnění následující tabulky.</a:t>
            </a:r>
          </a:p>
          <a:p>
            <a:r>
              <a:rPr lang="cs-CZ" sz="1400"/>
              <a:t>Pozorně také ovšem nastavte správnou znakovou sadu! </a:t>
            </a:r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988943"/>
              </p:ext>
            </p:extLst>
          </p:nvPr>
        </p:nvGraphicFramePr>
        <p:xfrm>
          <a:off x="573581" y="3246732"/>
          <a:ext cx="10947860" cy="320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72">
                  <a:extLst>
                    <a:ext uri="{9D8B030D-6E8A-4147-A177-3AD203B41FA5}">
                      <a16:colId xmlns:a16="http://schemas.microsoft.com/office/drawing/2014/main" val="317120921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67543446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452501983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159991819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15119301"/>
                    </a:ext>
                  </a:extLst>
                </a:gridCol>
              </a:tblGrid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Znak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Znaková sada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BIN kód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DEC kód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HEX kód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050062"/>
                  </a:ext>
                </a:extLst>
              </a:tr>
              <a:tr h="6680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>
                          <a:latin typeface="Arial"/>
                        </a:rPr>
                        <a:t>'</a:t>
                      </a:r>
                      <a:endParaRPr lang="en-US" b="1"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DOS:</a:t>
                      </a:r>
                      <a:r>
                        <a:rPr lang="cs-CZ" b="1" baseline="0" dirty="0">
                          <a:latin typeface="Arial"/>
                        </a:rPr>
                        <a:t> </a:t>
                      </a:r>
                      <a:br>
                        <a:rPr lang="cs-CZ" b="1" baseline="0" dirty="0">
                          <a:latin typeface="Arial"/>
                        </a:rPr>
                      </a:br>
                      <a:r>
                        <a:rPr lang="cs-CZ" b="1" baseline="0" dirty="0">
                          <a:latin typeface="Arial"/>
                        </a:rPr>
                        <a:t>Spojené státy</a:t>
                      </a:r>
                      <a:endParaRPr lang="cs-CZ" b="1" dirty="0"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>
                          <a:latin typeface="Arial"/>
                        </a:rPr>
                        <a:t>0010 0111</a:t>
                      </a:r>
                      <a:endParaRPr lang="en-US" b="1"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  <a:latin typeface="Arial"/>
                        </a:rPr>
                        <a:t>39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>
                          <a:latin typeface="Arial"/>
                        </a:rPr>
                        <a:t>0x27</a:t>
                      </a:r>
                      <a:endParaRPr lang="en-US" b="1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12589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/>
                        <a:t>î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Windows: </a:t>
                      </a:r>
                      <a:br>
                        <a:rPr lang="cs-CZ" b="1" dirty="0">
                          <a:latin typeface="Arial"/>
                        </a:rPr>
                      </a:br>
                      <a:r>
                        <a:rPr lang="cs-CZ" b="1" dirty="0">
                          <a:latin typeface="Arial"/>
                        </a:rPr>
                        <a:t>Střední Evropa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  <a:latin typeface="Arial"/>
                        </a:rPr>
                        <a:t>11101110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0xEE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720297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Unicode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/>
                        <a:t>0010001000010101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/>
                        <a:t>8725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bg1"/>
                          </a:solidFill>
                          <a:latin typeface="Arial"/>
                        </a:rPr>
                        <a:t>0x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latin typeface="Arial"/>
                        </a:rPr>
                        <a:t>2215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8195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  <a:latin typeface="Arial"/>
                        </a:rPr>
                        <a:t>Ž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Unicode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/>
                        <a:t>17D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/>
                        <a:t>381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0x17D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18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Několik (tajných) pokynů na úvod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Dešifrujte pomocí čtečky QR kód…</a:t>
            </a:r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3003551"/>
            <a:ext cx="2857500" cy="2857500"/>
          </a:xfrm>
        </p:spPr>
      </p:pic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… a sem přepište jeho obsah 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/>
              <a:t>Přečtěte si pozorně pokyny ke každému úkolu.</a:t>
            </a:r>
          </a:p>
          <a:p>
            <a:r>
              <a:rPr lang="cs-CZ" dirty="0"/>
              <a:t>Prohlédněte si vzorová řešení i přiložená videa.</a:t>
            </a:r>
          </a:p>
          <a:p>
            <a:r>
              <a:rPr lang="cs-CZ" dirty="0"/>
              <a:t>Buďte pečliví a svá řešení si raději 2x zkontrolujte.</a:t>
            </a:r>
          </a:p>
          <a:p>
            <a:r>
              <a:rPr lang="cs-CZ" dirty="0"/>
              <a:t>Neváhejte požádat o radu!</a:t>
            </a:r>
          </a:p>
        </p:txBody>
      </p:sp>
    </p:spTree>
    <p:extLst>
      <p:ext uri="{BB962C8B-B14F-4D97-AF65-F5344CB8AC3E}">
        <p14:creationId xmlns:p14="http://schemas.microsoft.com/office/powerpoint/2010/main" val="41570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Převody mezi číselnými soustavami </a:t>
            </a:r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51206"/>
              </p:ext>
            </p:extLst>
          </p:nvPr>
        </p:nvGraphicFramePr>
        <p:xfrm>
          <a:off x="922713" y="4219324"/>
          <a:ext cx="10467600" cy="211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900">
                  <a:extLst>
                    <a:ext uri="{9D8B030D-6E8A-4147-A177-3AD203B41FA5}">
                      <a16:colId xmlns:a16="http://schemas.microsoft.com/office/drawing/2014/main" val="695018392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4097667346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1976623053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3374072352"/>
                    </a:ext>
                  </a:extLst>
                </a:gridCol>
              </a:tblGrid>
              <a:tr h="528744">
                <a:tc>
                  <a:txBody>
                    <a:bodyPr/>
                    <a:lstStyle/>
                    <a:p>
                      <a:r>
                        <a:rPr lang="cs-CZ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cs-CZ"/>
                        <a:t> -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cs-CZ"/>
                        <a:t> -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cs-CZ"/>
                        <a:t> -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cs-CZ"/>
                        <a:t> -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69651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DenNar + 128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8863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JmenoPrijmeni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43614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PismenoMesicNar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247907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922713" y="2269375"/>
            <a:ext cx="1036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Procvičte si převody mezi číselnými soustavami v informatice a doplňte níže uvedenou tabulku správně vypočítanými hodnotami. Abyste měli odlišné výchozí hodnoty, musíte si nejprve zadání sami podle návodu připravit:</a:t>
            </a:r>
          </a:p>
          <a:p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DenNar</a:t>
            </a:r>
            <a:r>
              <a:rPr lang="cs-CZ" sz="1400" dirty="0">
                <a:solidFill>
                  <a:srgbClr val="FF0000"/>
                </a:solidFill>
                <a:latin typeface="Consolas" panose="020B0609020204030204" pitchFamily="49" charset="0"/>
              </a:rPr>
              <a:t> + 128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 ke dni vašeho narození přičtete 128 - např. </a:t>
            </a:r>
            <a:r>
              <a:rPr lang="cs-CZ" sz="1400" b="1" dirty="0">
                <a:solidFill>
                  <a:srgbClr val="FFFF00"/>
                </a:solidFill>
                <a:latin typeface="Consolas" panose="020B0609020204030204" pitchFamily="49" charset="0"/>
              </a:rPr>
              <a:t>128 + 5 = </a:t>
            </a:r>
            <a:r>
              <a:rPr lang="cs-CZ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133</a:t>
            </a:r>
            <a:r>
              <a:rPr lang="cs-CZ" sz="1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(desítkové číslo)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JmenoPrijmeni</a:t>
            </a:r>
            <a:r>
              <a:rPr lang="cs-CZ" sz="1400" dirty="0">
                <a:solidFill>
                  <a:srgbClr val="FF0000"/>
                </a:solidFill>
                <a:latin typeface="Consolas" panose="020B0609020204030204" pitchFamily="49" charset="0"/>
              </a:rPr>
              <a:t> -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spojíte vaše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jméno a příjmení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prvních 8 znaků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nahradíte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souhlásky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a </a:t>
            </a:r>
            <a:b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0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samohlásky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- např. </a:t>
            </a:r>
            <a:r>
              <a:rPr lang="cs-CZ" sz="1400" dirty="0" err="1">
                <a:solidFill>
                  <a:srgbClr val="FFFF00"/>
                </a:solidFill>
                <a:latin typeface="Consolas" panose="020B0609020204030204" pitchFamily="49" charset="0"/>
              </a:rPr>
              <a:t>MarekLuč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cs-CZ" sz="1400" dirty="0">
                <a:solidFill>
                  <a:srgbClr val="FF0000"/>
                </a:solidFill>
                <a:latin typeface="Consolas" panose="020B0609020204030204" pitchFamily="49" charset="0"/>
              </a:rPr>
              <a:t>10101101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(binární číslo)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PismenoMesicNar</a:t>
            </a:r>
            <a:r>
              <a:rPr lang="cs-CZ" sz="1400" dirty="0">
                <a:solidFill>
                  <a:srgbClr val="FF0000"/>
                </a:solidFill>
                <a:latin typeface="Consolas" panose="020B0609020204030204" pitchFamily="49" charset="0"/>
              </a:rPr>
              <a:t> -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 vašeho jména (nebo příjmení) vyberete jeden znak používaný v šestnáctkové soustavě a přidáte k němu číslo měsíce narození - např. M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a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rek 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9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cs-CZ" sz="1400" dirty="0">
                <a:solidFill>
                  <a:srgbClr val="FF0000"/>
                </a:solidFill>
                <a:latin typeface="Consolas" panose="020B0609020204030204" pitchFamily="49" charset="0"/>
              </a:rPr>
              <a:t>A9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(šestnáctkové číslo)</a:t>
            </a:r>
          </a:p>
        </p:txBody>
      </p:sp>
    </p:spTree>
    <p:extLst>
      <p:ext uri="{BB962C8B-B14F-4D97-AF65-F5344CB8AC3E}">
        <p14:creationId xmlns:p14="http://schemas.microsoft.com/office/powerpoint/2010/main" val="2784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Převody mezi číselnými soustavami - </a:t>
            </a:r>
            <a:r>
              <a:rPr lang="cs-CZ">
                <a:solidFill>
                  <a:srgbClr val="FFFF00"/>
                </a:solidFill>
              </a:rPr>
              <a:t>důkaz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Převody mezi soustavami provádějte na papír, který ofotíte (nebo naskenujete) a zde jako důkaz vložíte digitální kopii: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9B209-3EF1-A30F-E8DB-3ACFCE0E7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47197" y="3251655"/>
            <a:ext cx="3897604" cy="29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Představte se pomocí QR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14400" y="2227481"/>
            <a:ext cx="103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libovolný generátor QR kódu (např. </a:t>
            </a:r>
            <a:r>
              <a:rPr lang="cs-CZ" sz="1400">
                <a:hlinkClick r:id="rId2"/>
              </a:rPr>
              <a:t>https://www.qr-code-generator.com/</a:t>
            </a:r>
            <a:r>
              <a:rPr lang="cs-CZ" sz="1400"/>
              <a:t>) </a:t>
            </a:r>
          </a:p>
          <a:p>
            <a:r>
              <a:rPr lang="cs-CZ" sz="1400"/>
              <a:t>a zakódujte do tohoto kódu následující údaje o sobě: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65265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Osobní vizitka - VCARD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4339712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Mé koníčky - Text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7755773" y="3022877"/>
            <a:ext cx="413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URL oblíbené webové stránky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8642464" y="2104370"/>
            <a:ext cx="335003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/>
              <a:t>Uvádějte jen údaje,</a:t>
            </a:r>
          </a:p>
          <a:p>
            <a:pPr algn="ctr"/>
            <a:r>
              <a:rPr lang="cs-CZ"/>
              <a:t>které chcete uveřejnit!</a:t>
            </a:r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3" y="3504853"/>
            <a:ext cx="3018905" cy="3018905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295" y="3504853"/>
            <a:ext cx="3085407" cy="3085407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142" y="3475758"/>
            <a:ext cx="3143596" cy="31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Tajné výpočty v čárovém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137004"/>
            <a:ext cx="1036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Vypočtěte následující příklad a utajte všechny jeho číselné parametry v čárovém kódu </a:t>
            </a:r>
            <a:br>
              <a:rPr lang="cs-CZ" sz="1400" dirty="0"/>
            </a:br>
            <a:r>
              <a:rPr lang="cs-CZ" sz="1400" b="1" dirty="0">
                <a:solidFill>
                  <a:srgbClr val="FFC000"/>
                </a:solidFill>
              </a:rPr>
              <a:t>EAN-13</a:t>
            </a:r>
            <a:r>
              <a:rPr lang="cs-CZ" sz="1400" dirty="0"/>
              <a:t> </a:t>
            </a:r>
            <a:r>
              <a:rPr lang="cs-CZ" sz="1400" b="1" dirty="0">
                <a:solidFill>
                  <a:srgbClr val="FF0000"/>
                </a:solidFill>
              </a:rPr>
              <a:t>(12místné číslo, poslední číslice je pouze kontrolní!)</a:t>
            </a:r>
            <a:r>
              <a:rPr lang="cs-CZ" sz="1400" dirty="0"/>
              <a:t>. </a:t>
            </a:r>
          </a:p>
          <a:p>
            <a:r>
              <a:rPr lang="cs-CZ" sz="1400" dirty="0"/>
              <a:t>Všechny údaje zaokrouhlujte na celá čísla a pro účely daného čárového kódu je </a:t>
            </a:r>
            <a:r>
              <a:rPr lang="cs-CZ" sz="1400" dirty="0">
                <a:solidFill>
                  <a:srgbClr val="FFC000"/>
                </a:solidFill>
              </a:rPr>
              <a:t>zleva doplňte nulami</a:t>
            </a:r>
            <a:r>
              <a:rPr lang="cs-CZ" sz="1400" dirty="0"/>
              <a:t>.</a:t>
            </a:r>
          </a:p>
          <a:p>
            <a:r>
              <a:rPr lang="cs-CZ" sz="1400" dirty="0"/>
              <a:t>K dekódování i zakódování čárového kódu využijte vhodný </a:t>
            </a:r>
            <a:r>
              <a:rPr lang="cs-CZ" sz="1400" b="1" dirty="0" err="1">
                <a:solidFill>
                  <a:srgbClr val="FFC000"/>
                </a:solidFill>
              </a:rPr>
              <a:t>barcode</a:t>
            </a:r>
            <a:r>
              <a:rPr lang="cs-CZ" sz="1400" dirty="0"/>
              <a:t> </a:t>
            </a:r>
            <a:r>
              <a:rPr lang="cs-CZ" sz="1400" b="1" dirty="0" err="1">
                <a:solidFill>
                  <a:srgbClr val="FFC000"/>
                </a:solidFill>
              </a:rPr>
              <a:t>reader</a:t>
            </a:r>
            <a:r>
              <a:rPr lang="cs-CZ" sz="1400" dirty="0"/>
              <a:t> / </a:t>
            </a:r>
            <a:r>
              <a:rPr lang="cs-CZ" sz="1400" b="1" dirty="0" err="1">
                <a:solidFill>
                  <a:srgbClr val="FFC000"/>
                </a:solidFill>
              </a:rPr>
              <a:t>generator</a:t>
            </a:r>
            <a:r>
              <a:rPr lang="cs-CZ" sz="1400" dirty="0"/>
              <a:t> na Internetu.</a:t>
            </a:r>
          </a:p>
          <a:p>
            <a:r>
              <a:rPr lang="cs-CZ" sz="1400" dirty="0"/>
              <a:t>Průměrnou rychlost </a:t>
            </a:r>
            <a:r>
              <a:rPr lang="cs-CZ" sz="1400" dirty="0" err="1"/>
              <a:t>download</a:t>
            </a:r>
            <a:r>
              <a:rPr lang="cs-CZ" sz="1400" dirty="0"/>
              <a:t> na svém počítači můžete zjistit např. zde: </a:t>
            </a:r>
          </a:p>
          <a:p>
            <a:r>
              <a:rPr lang="cs-CZ" sz="1400" dirty="0">
                <a:hlinkClick r:id="rId2"/>
              </a:rPr>
              <a:t>https://www.mojeip.cz/mereni-rychlosti-internetu/</a:t>
            </a:r>
            <a:r>
              <a:rPr lang="cs-CZ" sz="1400" dirty="0"/>
              <a:t> </a:t>
            </a:r>
            <a:r>
              <a:rPr lang="cs-CZ" sz="1400" b="1" dirty="0">
                <a:solidFill>
                  <a:srgbClr val="FFC000"/>
                </a:solidFill>
              </a:rPr>
              <a:t>(nezapomeňte si nastavit správnou jednotku!)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3" y="3777335"/>
            <a:ext cx="59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Download  souboru video.mkv o velikosti 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11032375" y="3772379"/>
            <a:ext cx="6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B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922713" y="4802571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by na mém domácím počítači při zjištěné rychlosti  internetu 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0982498" y="4800386"/>
            <a:ext cx="73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>
                <a:solidFill>
                  <a:srgbClr val="FFC000"/>
                </a:solidFill>
              </a:rPr>
              <a:t>Kb</a:t>
            </a:r>
            <a:r>
              <a:rPr lang="cs-CZ" b="1" dirty="0">
                <a:solidFill>
                  <a:srgbClr val="FFC000"/>
                </a:solidFill>
              </a:rPr>
              <a:t>/s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3" y="5904377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proběhl  v čase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10836331" y="5904377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sekund</a:t>
            </a:r>
          </a:p>
        </p:txBody>
      </p:sp>
      <p:pic>
        <p:nvPicPr>
          <p:cNvPr id="23" name="Obrázek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4" y="2043801"/>
            <a:ext cx="1972562" cy="872815"/>
          </a:xfrm>
          <a:prstGeom prst="rect">
            <a:avLst/>
          </a:prstGeom>
        </p:spPr>
      </p:pic>
      <p:cxnSp>
        <p:nvCxnSpPr>
          <p:cNvPr id="25" name="Přímá spojnice 24"/>
          <p:cNvCxnSpPr/>
          <p:nvPr/>
        </p:nvCxnSpPr>
        <p:spPr>
          <a:xfrm>
            <a:off x="11671069" y="2701636"/>
            <a:ext cx="196041" cy="214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Přímá spojnice 26"/>
          <p:cNvCxnSpPr/>
          <p:nvPr/>
        </p:nvCxnSpPr>
        <p:spPr>
          <a:xfrm flipV="1">
            <a:off x="10453254" y="2901882"/>
            <a:ext cx="1217815" cy="9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Obrázek 5" descr="Obsah obrázku řada/pruh, Písmo, snímek obrazovky, bílé&#10;&#10;Popis se vygeneroval automaticky.">
            <a:extLst>
              <a:ext uri="{FF2B5EF4-FFF2-40B4-BE49-F238E27FC236}">
                <a16:creationId xmlns:a16="http://schemas.microsoft.com/office/drawing/2014/main" id="{C4F7FB8A-8F9D-3EFD-D3BC-E1CFFF694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906" y="3480288"/>
            <a:ext cx="2152650" cy="952500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E91CA900-BB64-247A-EE16-35C66EF94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906" y="4437673"/>
            <a:ext cx="2152650" cy="952500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B45D4906-EE91-6E61-C634-3B03D4875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906" y="5395058"/>
            <a:ext cx="21526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Napiš a nahrej své jméno v morseovce 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Najděte si na Wikipedii informace o Morseově abecedě. </a:t>
            </a:r>
          </a:p>
          <a:p>
            <a:r>
              <a:rPr lang="cs-CZ" sz="1400"/>
              <a:t>Zapište správně své křestní jméno (bez české diakritiky) pomocí morseovky.</a:t>
            </a:r>
          </a:p>
          <a:p>
            <a:r>
              <a:rPr lang="cs-CZ" sz="1400"/>
              <a:t>Najděte si na internetu vhodný překladač Morseova kódu, který vám umožní stáhnout zvukový záznam a připojit ho </a:t>
            </a:r>
          </a:p>
          <a:p>
            <a:r>
              <a:rPr lang="cs-CZ" sz="1400"/>
              <a:t>k řešení (např. </a:t>
            </a:r>
            <a:r>
              <a:rPr lang="cs-CZ" sz="1400">
                <a:hlinkClick r:id="rId4"/>
              </a:rPr>
              <a:t>https://morsecode.world/international/translator.html</a:t>
            </a:r>
            <a:r>
              <a:rPr lang="cs-CZ" sz="1400"/>
              <a:t>).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3697670"/>
            <a:ext cx="284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Mé křestní jméno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6567055" y="3697670"/>
            <a:ext cx="50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MATĚJ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922712" y="4433239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Zápis pomocí morseovky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567056" y="4433239"/>
            <a:ext cx="331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--/.-/-/./.---//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Zvukový záznam</a:t>
            </a:r>
          </a:p>
        </p:txBody>
      </p:sp>
      <p:pic>
        <p:nvPicPr>
          <p:cNvPr id="6" name="morsecode_8djulhlgbpcfrkskln843k4bc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1607" y="55995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Napiš a přehrej své motto nevidomému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Najděte si na Wikipedii informace o Braillově slepeckém písmu. </a:t>
            </a:r>
          </a:p>
          <a:p>
            <a:r>
              <a:rPr lang="cs-CZ" sz="1400"/>
              <a:t>Zvolte si nějaké oblíbené </a:t>
            </a:r>
            <a:r>
              <a:rPr lang="cs-CZ" sz="1400" b="1">
                <a:hlinkClick r:id="rId6"/>
              </a:rPr>
              <a:t>motto</a:t>
            </a:r>
            <a:r>
              <a:rPr lang="cs-CZ" sz="1400"/>
              <a:t> (např. "</a:t>
            </a:r>
            <a:r>
              <a:rPr lang="cs-CZ" sz="1400" i="1"/>
              <a:t>Život je skvělý, musíš ho jen pochopit"</a:t>
            </a:r>
            <a:r>
              <a:rPr lang="cs-CZ" sz="1400"/>
              <a:t>) a pomocí libovolného internetového generátoru ho převeďte do grafické podoby Braillova slepeckého písma.</a:t>
            </a:r>
          </a:p>
          <a:p>
            <a:r>
              <a:rPr lang="cs-CZ" sz="1400"/>
              <a:t>Poté použijte některý z online konvertorů českého textu na řeč (např. </a:t>
            </a:r>
            <a:r>
              <a:rPr lang="cs-CZ" sz="1400">
                <a:hlinkClick r:id="rId7"/>
              </a:rPr>
              <a:t>SpeechTech TTSOnline Demo</a:t>
            </a:r>
            <a:r>
              <a:rPr lang="cs-CZ" sz="1400"/>
              <a:t>) a vytvořte pomocí něj zvukový záznam svého motta.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4021866"/>
            <a:ext cx="30687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cs-CZ" dirty="0">
                <a:ea typeface="+mn-lt"/>
                <a:cs typeface="+mn-lt"/>
              </a:rPr>
              <a:t>Co můžeš udělat dnes, můžeš udělat i zítra.</a:t>
            </a:r>
          </a:p>
        </p:txBody>
      </p:sp>
      <p:pic>
        <p:nvPicPr>
          <p:cNvPr id="5" name="motto_nav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69723" y="3438926"/>
            <a:ext cx="5926975" cy="3333924"/>
          </a:xfrm>
          <a:prstGeom prst="rect">
            <a:avLst/>
          </a:prstGeom>
        </p:spPr>
      </p:pic>
      <p:pic>
        <p:nvPicPr>
          <p:cNvPr id="6" name="motto">
            <a:hlinkClick r:id="" action="ppaction://media"/>
            <a:extLst>
              <a:ext uri="{FF2B5EF4-FFF2-40B4-BE49-F238E27FC236}">
                <a16:creationId xmlns:a16="http://schemas.microsoft.com/office/drawing/2014/main" id="{DC1713F5-8F6F-72CE-4E9A-17C8A215E88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47470" y="53411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Hrátky s mapou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program Mapa znaků ve Windows k vyřešení následujících úkolů. Nahraďte vložené obrázky skutečnými znaky.</a:t>
            </a:r>
          </a:p>
          <a:p>
            <a:r>
              <a:rPr lang="cs-CZ" sz="1400"/>
              <a:t>Pro výpis znaků použijte font Arial.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90206" y="3283948"/>
            <a:ext cx="35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Matematický zápis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73579" y="5310004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Grafické symboly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590206" y="3959300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Slovo v azbuce (cyrilice)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590205" y="4634652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Cizí měny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53" y="3869622"/>
            <a:ext cx="1609483" cy="548688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64" y="3224753"/>
            <a:ext cx="1804572" cy="48772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16" y="4634652"/>
            <a:ext cx="2328874" cy="487722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81" y="5003984"/>
            <a:ext cx="2383743" cy="762066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9520779" y="3225174"/>
            <a:ext cx="2322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½ × ¾ ≤ √3 ÷ 2</a:t>
            </a:r>
          </a:p>
          <a:p>
            <a:r>
              <a:rPr lang="cs-CZ" dirty="0"/>
              <a:t> </a:t>
            </a:r>
          </a:p>
          <a:p>
            <a:endParaRPr lang="cs-CZ" dirty="0"/>
          </a:p>
        </p:txBody>
      </p:sp>
      <p:sp>
        <p:nvSpPr>
          <p:cNvPr id="9" name="TextovéPole 8"/>
          <p:cNvSpPr txBox="1"/>
          <p:nvPr/>
        </p:nvSpPr>
        <p:spPr>
          <a:xfrm>
            <a:off x="9655480" y="3873810"/>
            <a:ext cx="1605912" cy="64633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az-Cyrl-AZ" b="1" dirty="0">
                <a:solidFill>
                  <a:schemeClr val="bg1"/>
                </a:solidFill>
                <a:latin typeface="Arial"/>
                <a:cs typeface="Arial"/>
              </a:rPr>
              <a:t>ЧЕЛОВЕК</a:t>
            </a:r>
          </a:p>
          <a:p>
            <a:endParaRPr lang="cs-C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9659389" y="4676405"/>
            <a:ext cx="23315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cs-CZ" b="1" dirty="0">
                <a:solidFill>
                  <a:srgbClr val="FFFF00"/>
                </a:solidFill>
                <a:latin typeface="Arial"/>
                <a:cs typeface="Arial"/>
              </a:rPr>
              <a:t>1￥</a:t>
            </a:r>
            <a:r>
              <a:rPr lang="cs-CZ" b="1" dirty="0">
                <a:latin typeface="Arial"/>
                <a:cs typeface="Arial"/>
              </a:rPr>
              <a:t>&lt; </a:t>
            </a:r>
            <a:r>
              <a:rPr lang="cs-CZ" b="1" dirty="0">
                <a:solidFill>
                  <a:srgbClr val="FF0000"/>
                </a:solidFill>
                <a:latin typeface="Arial"/>
                <a:cs typeface="Arial"/>
              </a:rPr>
              <a:t>1 $</a:t>
            </a:r>
            <a:r>
              <a:rPr lang="cs-CZ" b="1" dirty="0">
                <a:latin typeface="Arial"/>
                <a:cs typeface="Arial"/>
              </a:rPr>
              <a:t> &lt; </a:t>
            </a:r>
            <a:r>
              <a:rPr lang="cs-CZ" b="1" dirty="0">
                <a:solidFill>
                  <a:srgbClr val="00B0F0"/>
                </a:solidFill>
                <a:latin typeface="Arial"/>
                <a:cs typeface="Arial"/>
              </a:rPr>
              <a:t>1 €</a:t>
            </a:r>
            <a:r>
              <a:rPr lang="cs-CZ" b="1" dirty="0">
                <a:latin typeface="Arial"/>
                <a:cs typeface="Arial"/>
              </a:rPr>
              <a:t> &lt;</a:t>
            </a:r>
            <a:r>
              <a:rPr lang="cs-CZ" b="1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cs-CZ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1 £</a:t>
            </a:r>
          </a:p>
          <a:p>
            <a:endParaRPr lang="cs-C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024CD-8D40-2435-DCAB-809CAFF981D3}"/>
              </a:ext>
            </a:extLst>
          </p:cNvPr>
          <p:cNvSpPr txBox="1"/>
          <p:nvPr/>
        </p:nvSpPr>
        <p:spPr>
          <a:xfrm>
            <a:off x="9561534" y="5156547"/>
            <a:ext cx="27870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Webdings"/>
                <a:ea typeface="+mn-lt"/>
                <a:cs typeface="+mn-lt"/>
                <a:sym typeface="Webdings"/>
              </a:rPr>
              <a:t>NL§O²¯</a:t>
            </a:r>
            <a:endParaRPr lang="en-US" sz="2000" dirty="0">
              <a:latin typeface="Webdings"/>
              <a:sym typeface="Webdings"/>
            </a:endParaRPr>
          </a:p>
        </p:txBody>
      </p:sp>
    </p:spTree>
    <p:extLst>
      <p:ext uri="{BB962C8B-B14F-4D97-AF65-F5344CB8AC3E}">
        <p14:creationId xmlns:p14="http://schemas.microsoft.com/office/powerpoint/2010/main" val="33949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ty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113F5FC79AD3498D7774AB3459075C" ma:contentTypeVersion="10" ma:contentTypeDescription="Vytvoří nový dokument" ma:contentTypeScope="" ma:versionID="0e5c38162a05f37db2c238781780e4b3">
  <xsd:schema xmlns:xsd="http://www.w3.org/2001/XMLSchema" xmlns:xs="http://www.w3.org/2001/XMLSchema" xmlns:p="http://schemas.microsoft.com/office/2006/metadata/properties" xmlns:ns2="35db346a-91aa-4991-b16a-9c8655b9be6b" xmlns:ns3="e4bb5cbf-8c83-42e4-bd5f-dafa26919686" targetNamespace="http://schemas.microsoft.com/office/2006/metadata/properties" ma:root="true" ma:fieldsID="2271c11df584d2e0243fb90f544296f3" ns2:_="" ns3:_="">
    <xsd:import namespace="35db346a-91aa-4991-b16a-9c8655b9be6b"/>
    <xsd:import namespace="e4bb5cbf-8c83-42e4-bd5f-dafa2691968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db346a-91aa-4991-b16a-9c8655b9be6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Značky obrázků" ma:readOnly="false" ma:fieldId="{5cf76f15-5ced-4ddc-b409-7134ff3c332f}" ma:taxonomyMulti="true" ma:sspId="7d0065fd-bf57-4990-b578-47e7e810b6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b5cbf-8c83-42e4-bd5f-dafa2691968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a462c3f-1f3d-4e76-8140-8788095bd9f5}" ma:internalName="TaxCatchAll" ma:showField="CatchAllData" ma:web="e4bb5cbf-8c83-42e4-bd5f-dafa269196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5db346a-91aa-4991-b16a-9c8655b9be6b" xsi:nil="true"/>
    <TaxCatchAll xmlns="e4bb5cbf-8c83-42e4-bd5f-dafa26919686" xsi:nil="true"/>
    <lcf76f155ced4ddcb4097134ff3c332f xmlns="35db346a-91aa-4991-b16a-9c8655b9be6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851F584-0C02-4568-87AB-AEDAE51E71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442DC0-8D7E-44CF-88A8-DC3C43FAAA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db346a-91aa-4991-b16a-9c8655b9be6b"/>
    <ds:schemaRef ds:uri="e4bb5cbf-8c83-42e4-bd5f-dafa269196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5D55CA-85CA-4EAF-94DA-87E57AB03099}">
  <ds:schemaRefs>
    <ds:schemaRef ds:uri="http://schemas.microsoft.com/office/2006/documentManagement/types"/>
    <ds:schemaRef ds:uri="http://www.w3.org/XML/1998/namespace"/>
    <ds:schemaRef ds:uri="http://purl.org/dc/dcmitype/"/>
    <ds:schemaRef ds:uri="35db346a-91aa-4991-b16a-9c8655b9be6b"/>
    <ds:schemaRef ds:uri="e4bb5cbf-8c83-42e4-bd5f-dafa26919686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TM03457503[[fn=Citáty]]</Template>
  <TotalTime>499</TotalTime>
  <Words>709</Words>
  <Application>Microsoft Office PowerPoint</Application>
  <PresentationFormat>Širokoúhlá obrazovka</PresentationFormat>
  <Paragraphs>111</Paragraphs>
  <Slides>10</Slides>
  <Notes>0</Notes>
  <HiddenSlides>0</HiddenSlides>
  <MMClips>3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1" baseType="lpstr">
      <vt:lpstr>Citáty</vt:lpstr>
      <vt:lpstr>Hra s kódy, bity a byty  1. domácí cvičení do nouzového stavu</vt:lpstr>
      <vt:lpstr>Několik (tajných) pokynů na úvod</vt:lpstr>
      <vt:lpstr>Převody mezi číselnými soustavami </vt:lpstr>
      <vt:lpstr>Převody mezi číselnými soustavami - důkaz</vt:lpstr>
      <vt:lpstr>Představte se pomocí QR kódu</vt:lpstr>
      <vt:lpstr>Tajné výpočty v čárovém kódu</vt:lpstr>
      <vt:lpstr>Napiš a nahrej své jméno v morseovce </vt:lpstr>
      <vt:lpstr>Napiš a přehrej své motto nevidomému</vt:lpstr>
      <vt:lpstr>Hrátky s mapou znaků</vt:lpstr>
      <vt:lpstr>Kódy znaků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Hra s kódy Domácí cvičení do nouzového stavu</dc:title>
  <dc:creator>ml</dc:creator>
  <cp:lastModifiedBy>Matěj Dubinský</cp:lastModifiedBy>
  <cp:revision>131</cp:revision>
  <dcterms:created xsi:type="dcterms:W3CDTF">2020-10-06T14:48:28Z</dcterms:created>
  <dcterms:modified xsi:type="dcterms:W3CDTF">2024-10-30T15:35:53Z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0x010100D9113F5FC79AD3498D7774AB3459075C</vt:lpwstr>
  </property>
</Properties>
</file>